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gs" Target="tags/tag6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NTM5NmVjMWQxM2IzMDUyOGU2YjgwZTA2ZWM3NTVmMTM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Arial</vt:lpstr>
      <vt:lpstr>宋体</vt:lpstr>
      <vt:lpstr>Wingdings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user</dc:creator>
  <cp:lastModifiedBy>WPS_1647004370</cp:lastModifiedBy>
  <cp:revision>155</cp:revision>
  <dcterms:created xsi:type="dcterms:W3CDTF">2019-06-19T02:08:00Z</dcterms:created>
  <dcterms:modified xsi:type="dcterms:W3CDTF">2024-09-02T14:49:09Z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184B98796BC14CEEA304D20E2E49A389_11</vt:lpwstr>
  </property>
</Properties>
</file>